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9"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7C104B6-AD12-466C-88D4-6A0E2F43B592}" type="datetimeFigureOut">
              <a:rPr lang="en-IN" smtClean="0"/>
              <a:t>08-09-2023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1618712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C104B6-AD12-466C-88D4-6A0E2F43B592}"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647954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C104B6-AD12-466C-88D4-6A0E2F43B592}"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2363622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C104B6-AD12-466C-88D4-6A0E2F43B592}"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181780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C104B6-AD12-466C-88D4-6A0E2F43B592}"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1834225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7C104B6-AD12-466C-88D4-6A0E2F43B592}" type="datetimeFigureOut">
              <a:rPr lang="en-IN" smtClean="0"/>
              <a:t>08-09-2023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1292811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7C104B6-AD12-466C-88D4-6A0E2F43B592}" type="datetimeFigureOut">
              <a:rPr lang="en-IN" smtClean="0"/>
              <a:t>08-09-2023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3577198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7C104B6-AD12-466C-88D4-6A0E2F43B592}"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708523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7C104B6-AD12-466C-88D4-6A0E2F43B592}"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2433014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C104B6-AD12-466C-88D4-6A0E2F43B592}"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342789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C104B6-AD12-466C-88D4-6A0E2F43B592}"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4082671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C104B6-AD12-466C-88D4-6A0E2F43B592}"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4285776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C104B6-AD12-466C-88D4-6A0E2F43B592}" type="datetimeFigureOut">
              <a:rPr lang="en-IN" smtClean="0"/>
              <a:t>08-09-2023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160534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C104B6-AD12-466C-88D4-6A0E2F43B592}" type="datetimeFigureOut">
              <a:rPr lang="en-IN" smtClean="0"/>
              <a:t>08-09-2023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252687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C104B6-AD12-466C-88D4-6A0E2F43B592}" type="datetimeFigureOut">
              <a:rPr lang="en-IN" smtClean="0"/>
              <a:t>08-09-2023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3008110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C104B6-AD12-466C-88D4-6A0E2F43B592}"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2503316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C104B6-AD12-466C-88D4-6A0E2F43B592}"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A8EC5D5-C772-47A7-BF69-5C6BD1643709}" type="slidenum">
              <a:rPr lang="en-IN" smtClean="0"/>
              <a:t>‹#›</a:t>
            </a:fld>
            <a:endParaRPr lang="en-IN"/>
          </a:p>
        </p:txBody>
      </p:sp>
    </p:spTree>
    <p:extLst>
      <p:ext uri="{BB962C8B-B14F-4D97-AF65-F5344CB8AC3E}">
        <p14:creationId xmlns:p14="http://schemas.microsoft.com/office/powerpoint/2010/main" val="377599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7C104B6-AD12-466C-88D4-6A0E2F43B592}" type="datetimeFigureOut">
              <a:rPr lang="en-IN" smtClean="0"/>
              <a:t>08-09-2023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A8EC5D5-C772-47A7-BF69-5C6BD1643709}" type="slidenum">
              <a:rPr lang="en-IN" smtClean="0"/>
              <a:t>‹#›</a:t>
            </a:fld>
            <a:endParaRPr lang="en-IN"/>
          </a:p>
        </p:txBody>
      </p:sp>
    </p:spTree>
    <p:extLst>
      <p:ext uri="{BB962C8B-B14F-4D97-AF65-F5344CB8AC3E}">
        <p14:creationId xmlns:p14="http://schemas.microsoft.com/office/powerpoint/2010/main" val="625933201"/>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90A8-6493-9640-709C-7D61FCF82AD1}"/>
              </a:ext>
            </a:extLst>
          </p:cNvPr>
          <p:cNvSpPr>
            <a:spLocks noGrp="1"/>
          </p:cNvSpPr>
          <p:nvPr>
            <p:ph type="ctrTitle"/>
          </p:nvPr>
        </p:nvSpPr>
        <p:spPr/>
        <p:txBody>
          <a:bodyPr/>
          <a:lstStyle/>
          <a:p>
            <a:r>
              <a:rPr lang="en-US" dirty="0"/>
              <a:t>WEB DEVELOPMENT</a:t>
            </a:r>
            <a:endParaRPr lang="en-IN" dirty="0"/>
          </a:p>
        </p:txBody>
      </p:sp>
      <p:sp>
        <p:nvSpPr>
          <p:cNvPr id="3" name="Subtitle 2">
            <a:extLst>
              <a:ext uri="{FF2B5EF4-FFF2-40B4-BE49-F238E27FC236}">
                <a16:creationId xmlns:a16="http://schemas.microsoft.com/office/drawing/2014/main" id="{0439D4E4-C5E0-EE61-4EF3-70B70967EF6B}"/>
              </a:ext>
            </a:extLst>
          </p:cNvPr>
          <p:cNvSpPr>
            <a:spLocks noGrp="1"/>
          </p:cNvSpPr>
          <p:nvPr>
            <p:ph type="subTitle" idx="1"/>
          </p:nvPr>
        </p:nvSpPr>
        <p:spPr/>
        <p:txBody>
          <a:bodyPr/>
          <a:lstStyle/>
          <a:p>
            <a:r>
              <a:rPr lang="en-US" dirty="0" err="1"/>
              <a:t>Kvub</a:t>
            </a:r>
            <a:r>
              <a:rPr lang="en-US" dirty="0"/>
              <a:t> Ravi </a:t>
            </a:r>
            <a:r>
              <a:rPr lang="en-US" dirty="0" err="1"/>
              <a:t>Seshu</a:t>
            </a:r>
            <a:endParaRPr lang="en-US" dirty="0"/>
          </a:p>
          <a:p>
            <a:r>
              <a:rPr lang="en-US" dirty="0"/>
              <a:t>222010313010</a:t>
            </a:r>
            <a:endParaRPr lang="en-IN" dirty="0"/>
          </a:p>
        </p:txBody>
      </p:sp>
    </p:spTree>
    <p:extLst>
      <p:ext uri="{BB962C8B-B14F-4D97-AF65-F5344CB8AC3E}">
        <p14:creationId xmlns:p14="http://schemas.microsoft.com/office/powerpoint/2010/main" val="4227594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E1AA-9D36-8350-180F-2A72CF26B31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23D3B85-3672-1B2A-A93E-6E4A54C282B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1F321B5-55A8-6122-FE94-B5B07C89D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1" y="-43131"/>
            <a:ext cx="12456671" cy="6901131"/>
          </a:xfrm>
          <a:prstGeom prst="rect">
            <a:avLst/>
          </a:prstGeom>
        </p:spPr>
      </p:pic>
    </p:spTree>
    <p:extLst>
      <p:ext uri="{BB962C8B-B14F-4D97-AF65-F5344CB8AC3E}">
        <p14:creationId xmlns:p14="http://schemas.microsoft.com/office/powerpoint/2010/main" val="98679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A28CAA4-923C-62C9-928A-D45271181EB2}"/>
              </a:ext>
            </a:extLst>
          </p:cNvPr>
          <p:cNvGrpSpPr/>
          <p:nvPr/>
        </p:nvGrpSpPr>
        <p:grpSpPr>
          <a:xfrm>
            <a:off x="2639683" y="0"/>
            <a:ext cx="7617126" cy="6858000"/>
            <a:chOff x="0" y="0"/>
            <a:chExt cx="5391912" cy="8273796"/>
          </a:xfrm>
        </p:grpSpPr>
        <p:pic>
          <p:nvPicPr>
            <p:cNvPr id="5" name="Picture 4">
              <a:extLst>
                <a:ext uri="{FF2B5EF4-FFF2-40B4-BE49-F238E27FC236}">
                  <a16:creationId xmlns:a16="http://schemas.microsoft.com/office/drawing/2014/main" id="{AE0A293F-18B2-4D16-1B2A-59F5FB732E18}"/>
                </a:ext>
              </a:extLst>
            </p:cNvPr>
            <p:cNvPicPr/>
            <p:nvPr/>
          </p:nvPicPr>
          <p:blipFill>
            <a:blip r:embed="rId2"/>
            <a:stretch>
              <a:fillRect/>
            </a:stretch>
          </p:blipFill>
          <p:spPr>
            <a:xfrm>
              <a:off x="0" y="0"/>
              <a:ext cx="5391912" cy="2695956"/>
            </a:xfrm>
            <a:prstGeom prst="rect">
              <a:avLst/>
            </a:prstGeom>
          </p:spPr>
        </p:pic>
        <p:pic>
          <p:nvPicPr>
            <p:cNvPr id="6" name="Picture 5">
              <a:extLst>
                <a:ext uri="{FF2B5EF4-FFF2-40B4-BE49-F238E27FC236}">
                  <a16:creationId xmlns:a16="http://schemas.microsoft.com/office/drawing/2014/main" id="{C1BF8A50-4551-3689-BC43-B33F2B25172E}"/>
                </a:ext>
              </a:extLst>
            </p:cNvPr>
            <p:cNvPicPr/>
            <p:nvPr/>
          </p:nvPicPr>
          <p:blipFill>
            <a:blip r:embed="rId3"/>
            <a:stretch>
              <a:fillRect/>
            </a:stretch>
          </p:blipFill>
          <p:spPr>
            <a:xfrm>
              <a:off x="0" y="2801112"/>
              <a:ext cx="5391912" cy="1920240"/>
            </a:xfrm>
            <a:prstGeom prst="rect">
              <a:avLst/>
            </a:prstGeom>
          </p:spPr>
        </p:pic>
        <p:pic>
          <p:nvPicPr>
            <p:cNvPr id="7" name="Picture 6">
              <a:extLst>
                <a:ext uri="{FF2B5EF4-FFF2-40B4-BE49-F238E27FC236}">
                  <a16:creationId xmlns:a16="http://schemas.microsoft.com/office/drawing/2014/main" id="{067E75C9-49BD-5248-D690-07F7F3D2B801}"/>
                </a:ext>
              </a:extLst>
            </p:cNvPr>
            <p:cNvPicPr/>
            <p:nvPr/>
          </p:nvPicPr>
          <p:blipFill>
            <a:blip r:embed="rId4"/>
            <a:stretch>
              <a:fillRect/>
            </a:stretch>
          </p:blipFill>
          <p:spPr>
            <a:xfrm>
              <a:off x="0" y="4831080"/>
              <a:ext cx="5391912" cy="3442716"/>
            </a:xfrm>
            <a:prstGeom prst="rect">
              <a:avLst/>
            </a:prstGeom>
          </p:spPr>
        </p:pic>
      </p:grpSp>
    </p:spTree>
    <p:extLst>
      <p:ext uri="{BB962C8B-B14F-4D97-AF65-F5344CB8AC3E}">
        <p14:creationId xmlns:p14="http://schemas.microsoft.com/office/powerpoint/2010/main" val="145813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A0EF74-93DF-98E8-25D5-C52573AC4C83}"/>
              </a:ext>
            </a:extLst>
          </p:cNvPr>
          <p:cNvGrpSpPr/>
          <p:nvPr/>
        </p:nvGrpSpPr>
        <p:grpSpPr>
          <a:xfrm>
            <a:off x="3400107" y="476250"/>
            <a:ext cx="5391785" cy="5905500"/>
            <a:chOff x="0" y="0"/>
            <a:chExt cx="5391912" cy="5905500"/>
          </a:xfrm>
        </p:grpSpPr>
        <p:pic>
          <p:nvPicPr>
            <p:cNvPr id="3" name="Picture 2">
              <a:extLst>
                <a:ext uri="{FF2B5EF4-FFF2-40B4-BE49-F238E27FC236}">
                  <a16:creationId xmlns:a16="http://schemas.microsoft.com/office/drawing/2014/main" id="{34F48D57-F886-7550-5BF7-77523467EABE}"/>
                </a:ext>
              </a:extLst>
            </p:cNvPr>
            <p:cNvPicPr/>
            <p:nvPr/>
          </p:nvPicPr>
          <p:blipFill>
            <a:blip r:embed="rId2"/>
            <a:stretch>
              <a:fillRect/>
            </a:stretch>
          </p:blipFill>
          <p:spPr>
            <a:xfrm>
              <a:off x="0" y="0"/>
              <a:ext cx="5391912" cy="1406652"/>
            </a:xfrm>
            <a:prstGeom prst="rect">
              <a:avLst/>
            </a:prstGeom>
          </p:spPr>
        </p:pic>
        <p:pic>
          <p:nvPicPr>
            <p:cNvPr id="4" name="Picture 3">
              <a:extLst>
                <a:ext uri="{FF2B5EF4-FFF2-40B4-BE49-F238E27FC236}">
                  <a16:creationId xmlns:a16="http://schemas.microsoft.com/office/drawing/2014/main" id="{F778D7D6-3273-EAD2-8E51-A919FF3BE59C}"/>
                </a:ext>
              </a:extLst>
            </p:cNvPr>
            <p:cNvPicPr/>
            <p:nvPr/>
          </p:nvPicPr>
          <p:blipFill>
            <a:blip r:embed="rId3"/>
            <a:stretch>
              <a:fillRect/>
            </a:stretch>
          </p:blipFill>
          <p:spPr>
            <a:xfrm>
              <a:off x="0" y="1511808"/>
              <a:ext cx="5391912" cy="1802892"/>
            </a:xfrm>
            <a:prstGeom prst="rect">
              <a:avLst/>
            </a:prstGeom>
          </p:spPr>
        </p:pic>
        <p:pic>
          <p:nvPicPr>
            <p:cNvPr id="5" name="Picture 4">
              <a:extLst>
                <a:ext uri="{FF2B5EF4-FFF2-40B4-BE49-F238E27FC236}">
                  <a16:creationId xmlns:a16="http://schemas.microsoft.com/office/drawing/2014/main" id="{CA11F7A4-0BB1-C5A7-B2EE-DAD8D448A05F}"/>
                </a:ext>
              </a:extLst>
            </p:cNvPr>
            <p:cNvPicPr/>
            <p:nvPr/>
          </p:nvPicPr>
          <p:blipFill>
            <a:blip r:embed="rId4"/>
            <a:stretch>
              <a:fillRect/>
            </a:stretch>
          </p:blipFill>
          <p:spPr>
            <a:xfrm>
              <a:off x="0" y="3419856"/>
              <a:ext cx="5391912" cy="2485644"/>
            </a:xfrm>
            <a:prstGeom prst="rect">
              <a:avLst/>
            </a:prstGeom>
          </p:spPr>
        </p:pic>
      </p:grpSp>
    </p:spTree>
    <p:extLst>
      <p:ext uri="{BB962C8B-B14F-4D97-AF65-F5344CB8AC3E}">
        <p14:creationId xmlns:p14="http://schemas.microsoft.com/office/powerpoint/2010/main" val="403986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5C5DA5-7E37-5D3F-B05A-CE87881F98F0}"/>
              </a:ext>
            </a:extLst>
          </p:cNvPr>
          <p:cNvSpPr txBox="1"/>
          <p:nvPr/>
        </p:nvSpPr>
        <p:spPr>
          <a:xfrm>
            <a:off x="500332" y="1099452"/>
            <a:ext cx="10282687" cy="2720104"/>
          </a:xfrm>
          <a:prstGeom prst="rect">
            <a:avLst/>
          </a:prstGeom>
          <a:noFill/>
        </p:spPr>
        <p:txBody>
          <a:bodyPr wrap="square">
            <a:spAutoFit/>
          </a:bodyPr>
          <a:lstStyle/>
          <a:p>
            <a:pPr indent="-6350">
              <a:lnSpc>
                <a:spcPct val="107000"/>
              </a:lnSpc>
              <a:spcAft>
                <a:spcPts val="930"/>
              </a:spcAft>
            </a:pPr>
            <a:r>
              <a:rPr lang="en-IN" sz="1800" dirty="0">
                <a:effectLst/>
                <a:latin typeface="Times New Roman" panose="02020603050405020304" pitchFamily="18" charset="0"/>
                <a:ea typeface="Times New Roman" panose="02020603050405020304" pitchFamily="18" charset="0"/>
              </a:rPr>
              <a:t>Conclusion: </a:t>
            </a:r>
            <a:endParaRPr lang="en-IN" sz="1400" dirty="0">
              <a:effectLst/>
              <a:latin typeface="Calibri" panose="020F0502020204030204" pitchFamily="34" charset="0"/>
              <a:ea typeface="Calibri" panose="020F0502020204030204" pitchFamily="34" charset="0"/>
            </a:endParaRPr>
          </a:p>
          <a:p>
            <a:r>
              <a:rPr lang="en-IN" sz="1800" dirty="0">
                <a:effectLst/>
                <a:latin typeface="Times New Roman" panose="02020603050405020304" pitchFamily="18" charset="0"/>
                <a:ea typeface="Times New Roman" panose="02020603050405020304" pitchFamily="18" charset="0"/>
              </a:rPr>
              <a:t>The Doctor Appointment Dashboard System offers a comprehensive solution to optimize and streamline the appointment scheduling process in healthcare facilities. By automating the process, the system improves efficiency, reduces waiting time, and enhances patient satisfaction. The implementation of this system provides doctors and administrators with real- me visibility into appointments, enabling be er resource utilization and minimizing scheduling conflicts. Additionally, the system promotes effective communication between doctors, patients, and staff members, leading to a more patient-centric approach to healthcare. Overall, the Doctor Appointment Dashboard System significantly enhances the appointment scheduling experience and contributes to improving the overall efficiency of healthcare facilities</a:t>
            </a:r>
            <a:endParaRPr lang="en-IN" dirty="0"/>
          </a:p>
        </p:txBody>
      </p:sp>
    </p:spTree>
    <p:extLst>
      <p:ext uri="{BB962C8B-B14F-4D97-AF65-F5344CB8AC3E}">
        <p14:creationId xmlns:p14="http://schemas.microsoft.com/office/powerpoint/2010/main" val="209044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50BF23-7C07-8180-C1A6-5E16078478A2}"/>
              </a:ext>
            </a:extLst>
          </p:cNvPr>
          <p:cNvSpPr>
            <a:spLocks noGrp="1"/>
          </p:cNvSpPr>
          <p:nvPr>
            <p:ph idx="1"/>
          </p:nvPr>
        </p:nvSpPr>
        <p:spPr>
          <a:xfrm>
            <a:off x="3847381" y="2448491"/>
            <a:ext cx="4175186" cy="980509"/>
          </a:xfrm>
        </p:spPr>
        <p:txBody>
          <a:bodyPr>
            <a:normAutofit/>
          </a:bodyPr>
          <a:lstStyle/>
          <a:p>
            <a:r>
              <a:rPr lang="en-US" sz="5400" dirty="0"/>
              <a:t>Thankyou</a:t>
            </a:r>
            <a:endParaRPr lang="en-IN" sz="5400" dirty="0"/>
          </a:p>
        </p:txBody>
      </p:sp>
    </p:spTree>
    <p:extLst>
      <p:ext uri="{BB962C8B-B14F-4D97-AF65-F5344CB8AC3E}">
        <p14:creationId xmlns:p14="http://schemas.microsoft.com/office/powerpoint/2010/main" val="395201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4671-DE39-FC50-5DC1-883B9D601360}"/>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0A135E4-B6C8-AB1C-EEE7-9DE1686FA98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F299859B-FB55-0663-F9AB-BA9BAB9EB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 y="-40750"/>
            <a:ext cx="12192893" cy="6898750"/>
          </a:xfrm>
          <a:prstGeom prst="rect">
            <a:avLst/>
          </a:prstGeom>
        </p:spPr>
      </p:pic>
    </p:spTree>
    <p:extLst>
      <p:ext uri="{BB962C8B-B14F-4D97-AF65-F5344CB8AC3E}">
        <p14:creationId xmlns:p14="http://schemas.microsoft.com/office/powerpoint/2010/main" val="2277219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EFC7-A493-B72C-DF57-FC1202F1041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E7AF7D52-637E-593C-2212-02937920462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B249851A-4302-5742-6A6C-1CDB71903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0" y="0"/>
            <a:ext cx="12178559" cy="6857999"/>
          </a:xfrm>
          <a:prstGeom prst="rect">
            <a:avLst/>
          </a:prstGeom>
        </p:spPr>
      </p:pic>
    </p:spTree>
    <p:extLst>
      <p:ext uri="{BB962C8B-B14F-4D97-AF65-F5344CB8AC3E}">
        <p14:creationId xmlns:p14="http://schemas.microsoft.com/office/powerpoint/2010/main" val="115215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F195-84CA-3A38-6E48-B5A3BED5157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B2319D2-3ADD-E2D6-3C19-B18A18E84F2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FE8DA64-4E93-83DF-C977-6EAC2421B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 y="0"/>
            <a:ext cx="12197522" cy="6858000"/>
          </a:xfrm>
          <a:prstGeom prst="rect">
            <a:avLst/>
          </a:prstGeom>
        </p:spPr>
      </p:pic>
    </p:spTree>
    <p:extLst>
      <p:ext uri="{BB962C8B-B14F-4D97-AF65-F5344CB8AC3E}">
        <p14:creationId xmlns:p14="http://schemas.microsoft.com/office/powerpoint/2010/main" val="1654291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B86D-6DBB-5A2B-49E1-24C30AC09D7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7DC5CC7-208C-0031-A406-B3E9F0C94E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072176" cy="6858000"/>
          </a:xfrm>
        </p:spPr>
      </p:pic>
    </p:spTree>
    <p:extLst>
      <p:ext uri="{BB962C8B-B14F-4D97-AF65-F5344CB8AC3E}">
        <p14:creationId xmlns:p14="http://schemas.microsoft.com/office/powerpoint/2010/main" val="146711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74B1-6A1B-4F8F-8287-C2220E72728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0065C4B-7D8E-75FF-0AD4-935B1CC4F1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7" y="-1"/>
            <a:ext cx="12190263" cy="6927012"/>
          </a:xfrm>
        </p:spPr>
      </p:pic>
    </p:spTree>
    <p:extLst>
      <p:ext uri="{BB962C8B-B14F-4D97-AF65-F5344CB8AC3E}">
        <p14:creationId xmlns:p14="http://schemas.microsoft.com/office/powerpoint/2010/main" val="4834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3D4F1-C274-B541-E75C-E5463E6CB64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C49B06-1CD1-FF9F-1BB4-F9C876C812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7252"/>
            <a:ext cx="12179390" cy="6986559"/>
          </a:xfrm>
        </p:spPr>
      </p:pic>
    </p:spTree>
    <p:extLst>
      <p:ext uri="{BB962C8B-B14F-4D97-AF65-F5344CB8AC3E}">
        <p14:creationId xmlns:p14="http://schemas.microsoft.com/office/powerpoint/2010/main" val="16212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E8B5-1B44-912D-4171-761C543AE81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3AF387A-79FB-F2AA-6AA0-EBF58A095B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707577" cy="6807946"/>
          </a:xfrm>
        </p:spPr>
      </p:pic>
    </p:spTree>
    <p:extLst>
      <p:ext uri="{BB962C8B-B14F-4D97-AF65-F5344CB8AC3E}">
        <p14:creationId xmlns:p14="http://schemas.microsoft.com/office/powerpoint/2010/main" val="290949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C81A2-C25A-2818-2CDC-865997FE71C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ED425B83-7C27-5F24-D379-54D6703871D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B8B01D93-25C6-F1E4-ABD6-A1632968E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3" y="-43132"/>
            <a:ext cx="12166766" cy="6901132"/>
          </a:xfrm>
          <a:prstGeom prst="rect">
            <a:avLst/>
          </a:prstGeom>
        </p:spPr>
      </p:pic>
    </p:spTree>
    <p:extLst>
      <p:ext uri="{BB962C8B-B14F-4D97-AF65-F5344CB8AC3E}">
        <p14:creationId xmlns:p14="http://schemas.microsoft.com/office/powerpoint/2010/main" val="13706595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58</TotalTime>
  <Words>123</Words>
  <Application>Microsoft Office PowerPoint</Application>
  <PresentationFormat>Widescreen</PresentationFormat>
  <Paragraphs>6</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Ion Boardroom</vt:lpstr>
      <vt:lpstr>WEB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dc:title>
  <dc:creator>nikhil kalyan</dc:creator>
  <cp:lastModifiedBy>nikhil kalyan</cp:lastModifiedBy>
  <cp:revision>2</cp:revision>
  <dcterms:created xsi:type="dcterms:W3CDTF">2023-09-08T06:36:25Z</dcterms:created>
  <dcterms:modified xsi:type="dcterms:W3CDTF">2023-09-08T16:09:38Z</dcterms:modified>
</cp:coreProperties>
</file>